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ven Ogley" initials="SO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30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4494-590F-4F7B-869A-7172CB97DD6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00FE-6DDC-4718-8D66-243AA878C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096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4494-590F-4F7B-869A-7172CB97DD6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00FE-6DDC-4718-8D66-243AA878C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739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4494-590F-4F7B-869A-7172CB97DD6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00FE-6DDC-4718-8D66-243AA878C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91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4494-590F-4F7B-869A-7172CB97DD6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00FE-6DDC-4718-8D66-243AA878C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77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4494-590F-4F7B-869A-7172CB97DD6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00FE-6DDC-4718-8D66-243AA878C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58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4494-590F-4F7B-869A-7172CB97DD6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00FE-6DDC-4718-8D66-243AA878C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22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4494-590F-4F7B-869A-7172CB97DD6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00FE-6DDC-4718-8D66-243AA878C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178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4494-590F-4F7B-869A-7172CB97DD6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00FE-6DDC-4718-8D66-243AA878C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604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4494-590F-4F7B-869A-7172CB97DD6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00FE-6DDC-4718-8D66-243AA878C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004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4494-590F-4F7B-869A-7172CB97DD6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00FE-6DDC-4718-8D66-243AA878C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430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4494-590F-4F7B-869A-7172CB97DD6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00FE-6DDC-4718-8D66-243AA878C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076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34494-590F-4F7B-869A-7172CB97DD6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200FE-6DDC-4718-8D66-243AA878C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96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461961"/>
            <a:ext cx="9144000" cy="68154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8" y="476008"/>
            <a:ext cx="5482952" cy="961616"/>
          </a:xfrm>
        </p:spPr>
        <p:txBody>
          <a:bodyPr>
            <a:normAutofit fontScale="90000"/>
          </a:bodyPr>
          <a:lstStyle/>
          <a:p>
            <a:pPr algn="l"/>
            <a:r>
              <a:rPr lang="en-GB" sz="3200" b="1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get regular medicines?</a:t>
            </a:r>
            <a:endParaRPr lang="en-GB" sz="3200" b="1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91630"/>
            <a:ext cx="4402832" cy="12095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b="1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Save time and help your GP practice, your pharmacy and the NHS by using electronic repeat dispensing.</a:t>
            </a:r>
            <a:endParaRPr lang="en-GB" sz="2000" b="1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2625756"/>
            <a:ext cx="4032448" cy="9721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Your doctor will send a series of repeat prescriptions to your pharmacy in one go, so there's no need for you to order them each time.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366" y="519522"/>
            <a:ext cx="4315401" cy="3548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67544" y="4559734"/>
            <a:ext cx="7524836" cy="49629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 </a:t>
            </a:r>
            <a:r>
              <a:rPr lang="en-GB" sz="1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www.nhsbsa.nhs.uk/eprescriptions</a:t>
            </a:r>
            <a:r>
              <a:rPr lang="en-GB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ask your doctor or pharmacist for more information.</a:t>
            </a:r>
            <a:endPara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85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8" y="415435"/>
            <a:ext cx="8075240" cy="961616"/>
          </a:xfrm>
        </p:spPr>
        <p:txBody>
          <a:bodyPr>
            <a:normAutofit fontScale="90000"/>
          </a:bodyPr>
          <a:lstStyle/>
          <a:p>
            <a:pPr algn="l"/>
            <a:r>
              <a:rPr lang="en-GB" sz="3200" b="1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electronic repeat dispensing can help you and the NHS</a:t>
            </a:r>
            <a:endParaRPr lang="en-GB" sz="3200" b="1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67243" y="2193708"/>
            <a:ext cx="2952328" cy="15661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Collecting prescriptions from your pharmacy without having to order them from your doctor </a:t>
            </a:r>
            <a:r>
              <a:rPr lang="en-GB" sz="2000" b="1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saves time for you</a:t>
            </a:r>
            <a:endParaRPr lang="en-GB" sz="2000" b="1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707654"/>
            <a:ext cx="4849504" cy="2152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518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8" y="415435"/>
            <a:ext cx="8075240" cy="961616"/>
          </a:xfrm>
        </p:spPr>
        <p:txBody>
          <a:bodyPr>
            <a:normAutofit fontScale="90000"/>
          </a:bodyPr>
          <a:lstStyle/>
          <a:p>
            <a:pPr algn="l"/>
            <a:r>
              <a:rPr lang="en-GB" sz="3200" b="1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electronic repeat dispensing can help you and the NHS</a:t>
            </a:r>
            <a:endParaRPr lang="en-GB" sz="3200" b="1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67242" y="2193708"/>
            <a:ext cx="3500702" cy="15661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Time saved in practices means </a:t>
            </a:r>
            <a:r>
              <a:rPr lang="en-GB" sz="2000" b="1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appointments available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for patients</a:t>
            </a:r>
            <a:endParaRPr lang="en-GB" sz="2000" b="1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670871"/>
            <a:ext cx="3960440" cy="2284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189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86" y="411510"/>
            <a:ext cx="8075240" cy="961616"/>
          </a:xfrm>
        </p:spPr>
        <p:txBody>
          <a:bodyPr>
            <a:normAutofit fontScale="90000"/>
          </a:bodyPr>
          <a:lstStyle/>
          <a:p>
            <a:pPr algn="l"/>
            <a:r>
              <a:rPr lang="en-GB" sz="3200" b="1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electronic repeat dispensing can help you and the NHS</a:t>
            </a:r>
            <a:endParaRPr lang="en-GB" sz="3200" b="1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67244" y="2085696"/>
            <a:ext cx="2780621" cy="15661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Electronic repeat dispensing is </a:t>
            </a:r>
            <a:r>
              <a:rPr lang="en-GB" sz="2000" b="1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easier for the NHS to manage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so that medicine use stays safe, effective and efficient</a:t>
            </a:r>
            <a:endParaRPr lang="en-GB" sz="2000" b="1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618618"/>
            <a:ext cx="4184622" cy="235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811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8" y="415435"/>
            <a:ext cx="8075240" cy="961616"/>
          </a:xfrm>
        </p:spPr>
        <p:txBody>
          <a:bodyPr>
            <a:normAutofit fontScale="90000"/>
          </a:bodyPr>
          <a:lstStyle/>
          <a:p>
            <a:pPr algn="l"/>
            <a:r>
              <a:rPr lang="en-GB" sz="3200" b="1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electronic repeat dispensing can help you and the NHS</a:t>
            </a:r>
            <a:endParaRPr lang="en-GB" sz="3200" b="1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67244" y="4063380"/>
            <a:ext cx="7821181" cy="830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Electronic repeat dispensing is a </a:t>
            </a:r>
            <a:r>
              <a:rPr lang="en-GB" sz="2000" b="1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reliable, secure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2000" b="1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NHS service. Unlike paper prescriptions, electronic prescriptions can't get lost between the doctor and the pharmacy.</a:t>
            </a:r>
            <a:endParaRPr lang="en-GB" sz="2000" b="1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67244" y="1653648"/>
            <a:ext cx="8109213" cy="1941421"/>
            <a:chOff x="567243" y="2352607"/>
            <a:chExt cx="8109213" cy="2588561"/>
          </a:xfrm>
        </p:grpSpPr>
        <p:sp>
          <p:nvSpPr>
            <p:cNvPr id="5" name="Oval 4"/>
            <p:cNvSpPr/>
            <p:nvPr/>
          </p:nvSpPr>
          <p:spPr>
            <a:xfrm>
              <a:off x="2915746" y="2492896"/>
              <a:ext cx="3384717" cy="828092"/>
            </a:xfrm>
            <a:custGeom>
              <a:avLst/>
              <a:gdLst>
                <a:gd name="connsiteX0" fmla="*/ 0 w 3384376"/>
                <a:gd name="connsiteY0" fmla="*/ 828092 h 1656184"/>
                <a:gd name="connsiteX1" fmla="*/ 1692188 w 3384376"/>
                <a:gd name="connsiteY1" fmla="*/ 0 h 1656184"/>
                <a:gd name="connsiteX2" fmla="*/ 3384376 w 3384376"/>
                <a:gd name="connsiteY2" fmla="*/ 828092 h 1656184"/>
                <a:gd name="connsiteX3" fmla="*/ 1692188 w 3384376"/>
                <a:gd name="connsiteY3" fmla="*/ 1656184 h 1656184"/>
                <a:gd name="connsiteX4" fmla="*/ 0 w 3384376"/>
                <a:gd name="connsiteY4" fmla="*/ 828092 h 1656184"/>
                <a:gd name="connsiteX0" fmla="*/ 1692188 w 3384376"/>
                <a:gd name="connsiteY0" fmla="*/ 1656184 h 1747624"/>
                <a:gd name="connsiteX1" fmla="*/ 0 w 3384376"/>
                <a:gd name="connsiteY1" fmla="*/ 828092 h 1747624"/>
                <a:gd name="connsiteX2" fmla="*/ 1692188 w 3384376"/>
                <a:gd name="connsiteY2" fmla="*/ 0 h 1747624"/>
                <a:gd name="connsiteX3" fmla="*/ 3384376 w 3384376"/>
                <a:gd name="connsiteY3" fmla="*/ 828092 h 1747624"/>
                <a:gd name="connsiteX4" fmla="*/ 1783628 w 3384376"/>
                <a:gd name="connsiteY4" fmla="*/ 1747624 h 1747624"/>
                <a:gd name="connsiteX0" fmla="*/ 1692188 w 3384376"/>
                <a:gd name="connsiteY0" fmla="*/ 1656184 h 1656184"/>
                <a:gd name="connsiteX1" fmla="*/ 0 w 3384376"/>
                <a:gd name="connsiteY1" fmla="*/ 828092 h 1656184"/>
                <a:gd name="connsiteX2" fmla="*/ 1692188 w 3384376"/>
                <a:gd name="connsiteY2" fmla="*/ 0 h 1656184"/>
                <a:gd name="connsiteX3" fmla="*/ 3384376 w 3384376"/>
                <a:gd name="connsiteY3" fmla="*/ 828092 h 1656184"/>
                <a:gd name="connsiteX0" fmla="*/ 0 w 3384376"/>
                <a:gd name="connsiteY0" fmla="*/ 828092 h 828092"/>
                <a:gd name="connsiteX1" fmla="*/ 1692188 w 3384376"/>
                <a:gd name="connsiteY1" fmla="*/ 0 h 828092"/>
                <a:gd name="connsiteX2" fmla="*/ 3384376 w 3384376"/>
                <a:gd name="connsiteY2" fmla="*/ 828092 h 828092"/>
                <a:gd name="connsiteX0" fmla="*/ 69 w 3384445"/>
                <a:gd name="connsiteY0" fmla="*/ 828092 h 828092"/>
                <a:gd name="connsiteX1" fmla="*/ 1692257 w 3384445"/>
                <a:gd name="connsiteY1" fmla="*/ 0 h 828092"/>
                <a:gd name="connsiteX2" fmla="*/ 3384445 w 3384445"/>
                <a:gd name="connsiteY2" fmla="*/ 828092 h 828092"/>
                <a:gd name="connsiteX0" fmla="*/ 69 w 3384717"/>
                <a:gd name="connsiteY0" fmla="*/ 828092 h 828092"/>
                <a:gd name="connsiteX1" fmla="*/ 1692257 w 3384717"/>
                <a:gd name="connsiteY1" fmla="*/ 0 h 828092"/>
                <a:gd name="connsiteX2" fmla="*/ 3384445 w 3384717"/>
                <a:gd name="connsiteY2" fmla="*/ 828092 h 828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84717" h="828092">
                  <a:moveTo>
                    <a:pt x="69" y="828092"/>
                  </a:moveTo>
                  <a:cubicBezTo>
                    <a:pt x="-8398" y="565482"/>
                    <a:pt x="757687" y="0"/>
                    <a:pt x="1692257" y="0"/>
                  </a:cubicBezTo>
                  <a:cubicBezTo>
                    <a:pt x="2626827" y="0"/>
                    <a:pt x="3401378" y="573949"/>
                    <a:pt x="3384445" y="828092"/>
                  </a:cubicBezTo>
                </a:path>
              </a:pathLst>
            </a:custGeom>
            <a:noFill/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14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243" y="2352607"/>
              <a:ext cx="8109213" cy="25885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5575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</TotalTime>
  <Words>181</Words>
  <Application>Microsoft Office PowerPoint</Application>
  <PresentationFormat>On-screen Show (16:9)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Do you get regular medicines?</vt:lpstr>
      <vt:lpstr>How electronic repeat dispensing can help you and the NHS</vt:lpstr>
      <vt:lpstr>How electronic repeat dispensing can help you and the NHS</vt:lpstr>
      <vt:lpstr>How electronic repeat dispensing can help you and the NHS</vt:lpstr>
      <vt:lpstr>How electronic repeat dispensing can help you and the NHS</vt:lpstr>
    </vt:vector>
  </TitlesOfParts>
  <Company>NHSBSA Pensions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you get regular medicines?</dc:title>
  <dc:creator>NRatclif</dc:creator>
  <cp:lastModifiedBy>Colin Winter</cp:lastModifiedBy>
  <cp:revision>10</cp:revision>
  <dcterms:created xsi:type="dcterms:W3CDTF">2018-07-02T09:38:48Z</dcterms:created>
  <dcterms:modified xsi:type="dcterms:W3CDTF">2018-10-18T11:57:26Z</dcterms:modified>
</cp:coreProperties>
</file>