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n Ogley" initials="S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09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3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7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8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2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7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07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4494-590F-4F7B-869A-7172CB97DD6A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00FE-6DDC-4718-8D66-243AA878C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96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461961"/>
            <a:ext cx="9144000" cy="68154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76008"/>
            <a:ext cx="5482952" cy="96161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get regular medicines?</a:t>
            </a:r>
            <a:endParaRPr lang="en-GB" sz="32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91630"/>
            <a:ext cx="4402832" cy="12095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time and help your GP practice, your pharmacy and the NHS by using electronic repeat dispensing.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2625756"/>
            <a:ext cx="4032448" cy="9721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Your doctor will send a series of repeat prescriptions to your pharmacy in one go, so there's no need for you to order them each time.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66" y="519522"/>
            <a:ext cx="4315401" cy="3548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559734"/>
            <a:ext cx="7524836" cy="496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GB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www.nhsbsa.nhs.uk/eprescriptions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ask your doctor or pharmacist for more information.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electronic repeat dispensing can help you and the NHS</a:t>
            </a:r>
            <a:endParaRPr lang="en-GB" sz="32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3" y="2193708"/>
            <a:ext cx="2952328" cy="156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Collecting prescriptions from your pharmacy without having to order them from your doctor </a:t>
            </a: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saves time for you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07654"/>
            <a:ext cx="4849504" cy="215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1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electronic repeat dispensing can help you and the NHS</a:t>
            </a:r>
            <a:endParaRPr lang="en-GB" sz="32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2" y="2193708"/>
            <a:ext cx="3500702" cy="156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Time saved in practices means </a:t>
            </a: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appointments available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patients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70871"/>
            <a:ext cx="3960440" cy="228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8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86" y="411510"/>
            <a:ext cx="8075240" cy="96161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electronic repeat dispensing can help you and the NHS</a:t>
            </a:r>
            <a:endParaRPr lang="en-GB" sz="32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4" y="2085696"/>
            <a:ext cx="2780621" cy="1566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repeat dispensing is </a:t>
            </a: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easier for the NHS to manage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 that medicine use stays safe, effective and efficient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18618"/>
            <a:ext cx="4184622" cy="23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1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15435"/>
            <a:ext cx="8075240" cy="961616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electronic repeat dispensing can help you and the NHS</a:t>
            </a:r>
            <a:endParaRPr lang="en-GB" sz="32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7244" y="4063380"/>
            <a:ext cx="7821181" cy="830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repeat dispensing is a </a:t>
            </a: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reliable, secure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dirty="0" smtClean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NHS service. Unlike paper prescriptions, electronic prescriptions can't get lost between the doctor and the pharmacy.</a:t>
            </a:r>
            <a:endParaRPr lang="en-GB" sz="20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7244" y="1653648"/>
            <a:ext cx="8109213" cy="1941421"/>
            <a:chOff x="567243" y="2352607"/>
            <a:chExt cx="8109213" cy="2588561"/>
          </a:xfrm>
        </p:grpSpPr>
        <p:sp>
          <p:nvSpPr>
            <p:cNvPr id="5" name="Oval 4"/>
            <p:cNvSpPr/>
            <p:nvPr/>
          </p:nvSpPr>
          <p:spPr>
            <a:xfrm>
              <a:off x="2915746" y="2492896"/>
              <a:ext cx="3384717" cy="828092"/>
            </a:xfrm>
            <a:custGeom>
              <a:avLst/>
              <a:gdLst>
                <a:gd name="connsiteX0" fmla="*/ 0 w 3384376"/>
                <a:gd name="connsiteY0" fmla="*/ 828092 h 1656184"/>
                <a:gd name="connsiteX1" fmla="*/ 1692188 w 3384376"/>
                <a:gd name="connsiteY1" fmla="*/ 0 h 1656184"/>
                <a:gd name="connsiteX2" fmla="*/ 3384376 w 3384376"/>
                <a:gd name="connsiteY2" fmla="*/ 828092 h 1656184"/>
                <a:gd name="connsiteX3" fmla="*/ 1692188 w 3384376"/>
                <a:gd name="connsiteY3" fmla="*/ 1656184 h 1656184"/>
                <a:gd name="connsiteX4" fmla="*/ 0 w 3384376"/>
                <a:gd name="connsiteY4" fmla="*/ 828092 h 1656184"/>
                <a:gd name="connsiteX0" fmla="*/ 1692188 w 3384376"/>
                <a:gd name="connsiteY0" fmla="*/ 1656184 h 1747624"/>
                <a:gd name="connsiteX1" fmla="*/ 0 w 3384376"/>
                <a:gd name="connsiteY1" fmla="*/ 828092 h 1747624"/>
                <a:gd name="connsiteX2" fmla="*/ 1692188 w 3384376"/>
                <a:gd name="connsiteY2" fmla="*/ 0 h 1747624"/>
                <a:gd name="connsiteX3" fmla="*/ 3384376 w 3384376"/>
                <a:gd name="connsiteY3" fmla="*/ 828092 h 1747624"/>
                <a:gd name="connsiteX4" fmla="*/ 1783628 w 3384376"/>
                <a:gd name="connsiteY4" fmla="*/ 1747624 h 1747624"/>
                <a:gd name="connsiteX0" fmla="*/ 1692188 w 3384376"/>
                <a:gd name="connsiteY0" fmla="*/ 1656184 h 1656184"/>
                <a:gd name="connsiteX1" fmla="*/ 0 w 3384376"/>
                <a:gd name="connsiteY1" fmla="*/ 828092 h 1656184"/>
                <a:gd name="connsiteX2" fmla="*/ 1692188 w 3384376"/>
                <a:gd name="connsiteY2" fmla="*/ 0 h 1656184"/>
                <a:gd name="connsiteX3" fmla="*/ 3384376 w 3384376"/>
                <a:gd name="connsiteY3" fmla="*/ 828092 h 1656184"/>
                <a:gd name="connsiteX0" fmla="*/ 0 w 3384376"/>
                <a:gd name="connsiteY0" fmla="*/ 828092 h 828092"/>
                <a:gd name="connsiteX1" fmla="*/ 1692188 w 3384376"/>
                <a:gd name="connsiteY1" fmla="*/ 0 h 828092"/>
                <a:gd name="connsiteX2" fmla="*/ 3384376 w 3384376"/>
                <a:gd name="connsiteY2" fmla="*/ 828092 h 828092"/>
                <a:gd name="connsiteX0" fmla="*/ 69 w 3384445"/>
                <a:gd name="connsiteY0" fmla="*/ 828092 h 828092"/>
                <a:gd name="connsiteX1" fmla="*/ 1692257 w 3384445"/>
                <a:gd name="connsiteY1" fmla="*/ 0 h 828092"/>
                <a:gd name="connsiteX2" fmla="*/ 3384445 w 3384445"/>
                <a:gd name="connsiteY2" fmla="*/ 828092 h 828092"/>
                <a:gd name="connsiteX0" fmla="*/ 69 w 3384717"/>
                <a:gd name="connsiteY0" fmla="*/ 828092 h 828092"/>
                <a:gd name="connsiteX1" fmla="*/ 1692257 w 3384717"/>
                <a:gd name="connsiteY1" fmla="*/ 0 h 828092"/>
                <a:gd name="connsiteX2" fmla="*/ 3384445 w 3384717"/>
                <a:gd name="connsiteY2" fmla="*/ 828092 h 828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4717" h="828092">
                  <a:moveTo>
                    <a:pt x="69" y="828092"/>
                  </a:moveTo>
                  <a:cubicBezTo>
                    <a:pt x="-8398" y="565482"/>
                    <a:pt x="757687" y="0"/>
                    <a:pt x="1692257" y="0"/>
                  </a:cubicBezTo>
                  <a:cubicBezTo>
                    <a:pt x="2626827" y="0"/>
                    <a:pt x="3401378" y="573949"/>
                    <a:pt x="3384445" y="828092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243" y="2352607"/>
              <a:ext cx="8109213" cy="25885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57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181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 you get regular medicines?</vt:lpstr>
      <vt:lpstr>How electronic repeat dispensing can help you and the NHS</vt:lpstr>
      <vt:lpstr>How electronic repeat dispensing can help you and the NHS</vt:lpstr>
      <vt:lpstr>How electronic repeat dispensing can help you and the NHS</vt:lpstr>
      <vt:lpstr>How electronic repeat dispensing can help you and the NHS</vt:lpstr>
    </vt:vector>
  </TitlesOfParts>
  <Company>NHSBSA Pensions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get regular medicines?</dc:title>
  <dc:creator>NRatclif</dc:creator>
  <cp:lastModifiedBy>Colin Winter</cp:lastModifiedBy>
  <cp:revision>10</cp:revision>
  <dcterms:created xsi:type="dcterms:W3CDTF">2018-07-02T09:38:48Z</dcterms:created>
  <dcterms:modified xsi:type="dcterms:W3CDTF">2018-10-18T11:57:26Z</dcterms:modified>
</cp:coreProperties>
</file>